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05" autoAdjust="0"/>
  </p:normalViewPr>
  <p:slideViewPr>
    <p:cSldViewPr>
      <p:cViewPr>
        <p:scale>
          <a:sx n="118" d="100"/>
          <a:sy n="118" d="100"/>
        </p:scale>
        <p:origin x="-148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CA916D6-1C91-4574-8DDD-6A97FDF9471A}" type="datetimeFigureOut">
              <a:rPr lang="en-US" smtClean="0"/>
              <a:t>4/24/2016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E2988F-485D-4DD1-82DD-F25EED5386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</a:t>
            </a:r>
            <a:r>
              <a:rPr lang="en-US" smtClean="0"/>
              <a:t>Annabella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Beany Got Blamed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208020"/>
            <a:ext cx="1828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00210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</a:t>
            </a:r>
            <a:r>
              <a:rPr lang="en-US" dirty="0"/>
              <a:t>G</a:t>
            </a:r>
            <a:r>
              <a:rPr lang="en-US" dirty="0" smtClean="0"/>
              <a:t>ot Blamed?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Once upon a time there was a wolf. Her name was Beany. She got blamed for blowing down the three little pigs house, but she didn’t blow it down. </a:t>
            </a:r>
            <a:r>
              <a:rPr lang="en-US" sz="2000" dirty="0"/>
              <a:t>S</a:t>
            </a:r>
            <a:r>
              <a:rPr lang="en-US" sz="2000" dirty="0" smtClean="0"/>
              <a:t>he just had a bad case of the hiccups. That day she was invited to a tea party. When she arrived, she knocked on the door and it opened. The three pigs welcomed her. They started drinking tea. Beany drank the tea too fast and hiccupped </a:t>
            </a:r>
            <a:r>
              <a:rPr lang="en-US" sz="2000" dirty="0"/>
              <a:t>s</a:t>
            </a:r>
            <a:r>
              <a:rPr lang="en-US" sz="2000" dirty="0" smtClean="0"/>
              <a:t>o hard the house fell down. After the house fell down Beany ran off.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038599"/>
            <a:ext cx="2971800" cy="232410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146" y="228600"/>
            <a:ext cx="2133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3960"/>
            <a:ext cx="21336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599"/>
            <a:ext cx="24384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2020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April helps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pigs yelled, “Hey you! </a:t>
            </a:r>
            <a:r>
              <a:rPr lang="en-US" sz="2000" dirty="0"/>
              <a:t>A</a:t>
            </a:r>
            <a:r>
              <a:rPr lang="en-US" sz="2000" dirty="0" smtClean="0"/>
              <a:t>rghhh!” to Beany, but Beany kept on running until she got to April's house. April, her friend, said</a:t>
            </a:r>
            <a:r>
              <a:rPr lang="en-US" sz="2000" smtClean="0"/>
              <a:t>, “Come </a:t>
            </a:r>
            <a:r>
              <a:rPr lang="en-US" sz="2000" dirty="0" smtClean="0"/>
              <a:t>in and lock the door”. Beany did because the pigs were outside. They had wooden clubs. April told Beany to run away, </a:t>
            </a:r>
            <a:r>
              <a:rPr lang="en-US" sz="2000" dirty="0"/>
              <a:t>s</a:t>
            </a:r>
            <a:r>
              <a:rPr lang="en-US" sz="2000" dirty="0" smtClean="0"/>
              <a:t>o she did with April. The pigs smashed the house down while April and Beany ran away and built a house. The End!</a:t>
            </a:r>
            <a:endParaRPr lang="en-US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730" y="4572000"/>
            <a:ext cx="2857500" cy="179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120" y="5524228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April’s house: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706" y="4626701"/>
            <a:ext cx="208289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50130" y="5196840"/>
            <a:ext cx="1986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April’s new house</a:t>
            </a:r>
          </a:p>
          <a:p>
            <a:r>
              <a:rPr lang="en-US" dirty="0"/>
              <a:t> </a:t>
            </a:r>
            <a:r>
              <a:rPr lang="en-US" dirty="0" smtClean="0"/>
              <a:t>    being built: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3479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Meet The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900" dirty="0" smtClean="0"/>
              <a:t>The pigs</a:t>
            </a:r>
            <a:r>
              <a:rPr lang="en-US" sz="1050" dirty="0" smtClean="0"/>
              <a:t>:</a:t>
            </a:r>
            <a:endParaRPr lang="en-US" sz="105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520" y="2419350"/>
            <a:ext cx="17907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455" y="2419350"/>
            <a:ext cx="198691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90" y="2419350"/>
            <a:ext cx="154495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533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Beany:</a:t>
            </a:r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720" y="4623316"/>
            <a:ext cx="1628775" cy="155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505770"/>
            <a:ext cx="1493377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5390" y="55186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April: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4407" y="1695658"/>
            <a:ext cx="179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Chancinle (shawn-silay)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199441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Mially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54220" y="2018824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Praying Lily</a:t>
            </a:r>
            <a:endParaRPr lang="en-US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888" y="1834376"/>
            <a:ext cx="1767912" cy="105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37888" y="2895600"/>
            <a:ext cx="1996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these kinds of pigs. These kinds of pigs are Guinea Pigs.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7554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179</TotalTime>
  <Words>239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Beany Got Blamed</vt:lpstr>
      <vt:lpstr>Who Got Blamed?</vt:lpstr>
      <vt:lpstr>April helps</vt:lpstr>
      <vt:lpstr>Meet The Characters</vt:lpstr>
    </vt:vector>
  </TitlesOfParts>
  <Company>DOD Education Activity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Beany Got Blamed</dc:title>
  <dc:creator>Shaw, Annabella</dc:creator>
  <cp:lastModifiedBy>Mann</cp:lastModifiedBy>
  <cp:revision>17</cp:revision>
  <cp:lastPrinted>2016-04-20T14:05:29Z</cp:lastPrinted>
  <dcterms:created xsi:type="dcterms:W3CDTF">2016-04-15T18:23:59Z</dcterms:created>
  <dcterms:modified xsi:type="dcterms:W3CDTF">2016-04-24T17:40:56Z</dcterms:modified>
</cp:coreProperties>
</file>